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0ED6-F8F7-4D66-9ACD-6DAE1153D8A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D067-322F-4265-8973-EFEEC2BAF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cloud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11560" y="1844824"/>
            <a:ext cx="7920880" cy="48245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1600" y="2492896"/>
            <a:ext cx="5256584" cy="3024336"/>
          </a:xfrm>
          <a:prstGeom prst="ellipse">
            <a:avLst/>
          </a:prstGeom>
          <a:noFill/>
          <a:ln w="508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44008" y="3140968"/>
            <a:ext cx="992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5445224"/>
            <a:ext cx="1091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Toolpaths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4797152"/>
            <a:ext cx="117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Tolerances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91880" y="3645024"/>
            <a:ext cx="1128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5856" y="422108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4653136"/>
            <a:ext cx="1205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Kinematics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131840" y="6021288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FEM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3131840" y="2924944"/>
            <a:ext cx="5256584" cy="3024336"/>
          </a:xfrm>
          <a:prstGeom prst="ellipse">
            <a:avLst/>
          </a:prstGeom>
          <a:noFill/>
          <a:ln w="508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07704" y="2780928"/>
            <a:ext cx="2233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Configuration control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00192" y="3284984"/>
            <a:ext cx="1190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Machining</a:t>
            </a:r>
            <a:br>
              <a:rPr lang="en-US" dirty="0" smtClean="0"/>
            </a:br>
            <a:r>
              <a:rPr lang="en-US" dirty="0" smtClean="0"/>
              <a:t>operations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12160" y="5013176"/>
            <a:ext cx="1332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Cutting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32040" y="2627620"/>
            <a:ext cx="2215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 </a:t>
            </a:r>
            <a:r>
              <a:rPr lang="en-US" b="1" dirty="0" smtClean="0"/>
              <a:t>238 (CAM to CNC)</a:t>
            </a:r>
            <a:endParaRPr lang="en-US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4427984" y="4293096"/>
            <a:ext cx="1378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Cutting tools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148064" y="3717032"/>
            <a:ext cx="924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Fixtures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4149080"/>
            <a:ext cx="1131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</a:t>
            </a:r>
            <a:br>
              <a:rPr lang="en-US" dirty="0" smtClean="0"/>
            </a:br>
            <a:r>
              <a:rPr lang="en-US" dirty="0" smtClean="0"/>
              <a:t>sequence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17758" y="2195572"/>
            <a:ext cx="222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 </a:t>
            </a:r>
            <a:r>
              <a:rPr lang="en-US" b="1" dirty="0" smtClean="0"/>
              <a:t>242 (CAD to CAM)</a:t>
            </a:r>
            <a:endParaRPr lang="en-US" b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1187624" y="3356992"/>
            <a:ext cx="2157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Assembly constraints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115616" y="4005064"/>
            <a:ext cx="1813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Parametric shape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763688" y="5589240"/>
            <a:ext cx="120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Electronics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27189" y="6093296"/>
            <a:ext cx="2145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Systems engineering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STEP cloud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cloud</dc:title>
  <dc:creator>Mikael Hedlind</dc:creator>
  <cp:lastModifiedBy>Martin Hardwick</cp:lastModifiedBy>
  <cp:revision>4</cp:revision>
  <dcterms:created xsi:type="dcterms:W3CDTF">2012-06-18T00:30:22Z</dcterms:created>
  <dcterms:modified xsi:type="dcterms:W3CDTF">2012-06-18T08:12:05Z</dcterms:modified>
</cp:coreProperties>
</file>